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4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9900CC"/>
    <a:srgbClr val="6699FF"/>
    <a:srgbClr val="FF7C80"/>
    <a:srgbClr val="66FFFF"/>
    <a:srgbClr val="FFCCFF"/>
    <a:srgbClr val="0000FF"/>
    <a:srgbClr val="009900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80" d="100"/>
          <a:sy n="80" d="100"/>
        </p:scale>
        <p:origin x="-154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00F38A-B798-4F5F-A0C4-7F70C60A4C32}" type="datetimeFigureOut">
              <a:rPr lang="th-TH" smtClean="0"/>
              <a:pPr/>
              <a:t>08/04/61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" y="-10216"/>
            <a:ext cx="9155967" cy="6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รูปภาพ 6" descr="C:\Users\400652\AppData\Local\Microsoft\Windows\Temporary Internet Files\Content.Word\20140312_132548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6228184" y="44624"/>
            <a:ext cx="288032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ustoms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3"/>
            <a:ext cx="682554" cy="11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6"/>
          <p:cNvSpPr/>
          <p:nvPr/>
        </p:nvSpPr>
        <p:spPr>
          <a:xfrm>
            <a:off x="539552" y="8816"/>
            <a:ext cx="5796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latin typeface="SOV_Nophamas" pitchFamily="18" charset="-34"/>
                <a:cs typeface="SOV_Nophamas" pitchFamily="18" charset="-34"/>
              </a:rPr>
              <a:t>ด่านศุลกากรปัตตานี</a:t>
            </a:r>
          </a:p>
          <a:p>
            <a:pPr algn="ctr"/>
            <a:r>
              <a:rPr lang="en-US" sz="4500" b="1" spc="50" dirty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latin typeface="SOV_Nophamas" pitchFamily="18" charset="-34"/>
                <a:cs typeface="SOV_Nophamas" pitchFamily="18" charset="-34"/>
              </a:rPr>
              <a:t>PATTANI CUSTOMS HOUSE </a:t>
            </a:r>
            <a:endParaRPr lang="th-TH" sz="4500" b="1" spc="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latin typeface="SOV_Nophamas" pitchFamily="18" charset="-34"/>
              <a:cs typeface="SOV_Nophamas" pitchFamily="18" charset="-34"/>
            </a:endParaRPr>
          </a:p>
          <a:p>
            <a:pPr algn="ctr"/>
            <a:endParaRPr lang="th-TH" sz="4500" b="1" spc="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latin typeface="TH Krub" pitchFamily="2" charset="-34"/>
              <a:cs typeface="TH Krub" pitchFamily="2" charset="-34"/>
            </a:endParaRPr>
          </a:p>
        </p:txBody>
      </p:sp>
      <p:sp>
        <p:nvSpPr>
          <p:cNvPr id="10" name="สี่เหลี่ยมผืนผ้า 1"/>
          <p:cNvSpPr/>
          <p:nvPr/>
        </p:nvSpPr>
        <p:spPr>
          <a:xfrm>
            <a:off x="467544" y="1772816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วันศุกร์ ที่ ๖ เมษายน ๒๕๖๑ </a:t>
            </a:r>
            <a:r>
              <a:rPr lang="th-TH" sz="3800" dirty="0">
                <a:latin typeface="SOV_Nophamas" pitchFamily="18" charset="-34"/>
                <a:cs typeface="SOV_Nophamas" pitchFamily="18" charset="-34"/>
              </a:rPr>
              <a:t>เวลา 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๐๘.๓๐ 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น.                       นาย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สมศักดิ์  สุขสม</a:t>
            </a:r>
            <a:r>
              <a:rPr lang="th-TH" sz="3800" dirty="0" err="1" smtClean="0">
                <a:latin typeface="SOV_Nophamas" pitchFamily="18" charset="-34"/>
                <a:cs typeface="SOV_Nophamas" pitchFamily="18" charset="-34"/>
              </a:rPr>
              <a:t>โสตร์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 นาย</a:t>
            </a:r>
            <a:r>
              <a:rPr lang="th-TH" sz="3800" dirty="0">
                <a:latin typeface="SOV_Nophamas" pitchFamily="18" charset="-34"/>
                <a:cs typeface="SOV_Nophamas" pitchFamily="18" charset="-34"/>
              </a:rPr>
              <a:t>ด่านศุลกากร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ปัตตานี                     ได้</a:t>
            </a:r>
            <a:r>
              <a:rPr lang="th-TH" sz="3800" dirty="0">
                <a:latin typeface="SOV_Nophamas" pitchFamily="18" charset="-34"/>
                <a:cs typeface="SOV_Nophamas" pitchFamily="18" charset="-34"/>
              </a:rPr>
              <a:t>มอบหมายให้ 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นาย</a:t>
            </a:r>
            <a:r>
              <a:rPr lang="th-TH" sz="3800" dirty="0" err="1" smtClean="0">
                <a:latin typeface="SOV_Nophamas" pitchFamily="18" charset="-34"/>
                <a:cs typeface="SOV_Nophamas" pitchFamily="18" charset="-34"/>
              </a:rPr>
              <a:t>เรวัตน์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  บางพา หัวหน้าฝ่ายสืบสวนและปราบปราม 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นายอาวุธ  แดงบรรจง หัวหน้าฝ่ายควบคุมและตรวจสอบทางศุลกากร และ</a:t>
            </a:r>
            <a:r>
              <a:rPr lang="th-TH" sz="3800" dirty="0">
                <a:latin typeface="SOV_Nophamas" pitchFamily="18" charset="-34"/>
                <a:cs typeface="SOV_Nophamas" pitchFamily="18" charset="-34"/>
              </a:rPr>
              <a:t>เจ้า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หน้าด่าน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ศุลกากร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ปัตตานี       เข้า</a:t>
            </a:r>
            <a:r>
              <a:rPr lang="th-TH" sz="3800" kern="900" dirty="0" smtClean="0">
                <a:latin typeface="SOV_Nophamas" pitchFamily="18" charset="-34"/>
                <a:cs typeface="SOV_Nophamas" pitchFamily="18" charset="-34"/>
              </a:rPr>
              <a:t>ร่วมพิธี</a:t>
            </a:r>
            <a:r>
              <a:rPr lang="th-TH" sz="3800" kern="900" dirty="0" smtClean="0">
                <a:latin typeface="SOV_Nophamas" pitchFamily="18" charset="-34"/>
                <a:cs typeface="SOV_Nophamas" pitchFamily="18" charset="-34"/>
              </a:rPr>
              <a:t>วางพานพุ่มดอกไม้ถวาย</a:t>
            </a:r>
            <a:r>
              <a:rPr lang="th-TH" sz="3800" kern="900" dirty="0" smtClean="0">
                <a:latin typeface="SOV_Nophamas" pitchFamily="18" charset="-34"/>
                <a:cs typeface="SOV_Nophamas" pitchFamily="18" charset="-34"/>
              </a:rPr>
              <a:t>ราช</a:t>
            </a:r>
            <a:r>
              <a:rPr lang="th-TH" sz="3800" kern="900" dirty="0" smtClean="0">
                <a:latin typeface="SOV_Nophamas" pitchFamily="18" charset="-34"/>
                <a:cs typeface="SOV_Nophamas" pitchFamily="18" charset="-34"/>
              </a:rPr>
              <a:t>สักการะ เนื่องใน           วัน</a:t>
            </a:r>
            <a:r>
              <a:rPr lang="th-TH" sz="3800" kern="900" dirty="0" smtClean="0">
                <a:latin typeface="SOV_Nophamas" pitchFamily="18" charset="-34"/>
                <a:cs typeface="SOV_Nophamas" pitchFamily="18" charset="-34"/>
              </a:rPr>
              <a:t>พระบาทสมเด็จพระพุทธยอดฟ้าจุฬาโลกมหาราช </a:t>
            </a:r>
            <a:r>
              <a:rPr lang="th-TH" sz="3800" kern="900" dirty="0" smtClean="0">
                <a:latin typeface="SOV_Nophamas" pitchFamily="18" charset="-34"/>
                <a:cs typeface="SOV_Nophamas" pitchFamily="18" charset="-34"/>
              </a:rPr>
              <a:t>และ             วันที่</a:t>
            </a:r>
            <a:r>
              <a:rPr lang="th-TH" sz="3800" kern="900" dirty="0" smtClean="0">
                <a:latin typeface="SOV_Nophamas" pitchFamily="18" charset="-34"/>
                <a:cs typeface="SOV_Nophamas" pitchFamily="18" charset="-34"/>
              </a:rPr>
              <a:t>ระลึกมหาจักรีบรมราชวงศ์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 ณ 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หอประชุมองค์การบริหาร ส่วน</a:t>
            </a:r>
            <a:r>
              <a:rPr lang="th-TH" sz="3800" dirty="0">
                <a:latin typeface="SOV_Nophamas" pitchFamily="18" charset="-34"/>
                <a:cs typeface="SOV_Nophamas" pitchFamily="18" charset="-34"/>
              </a:rPr>
              <a:t>จังหวัด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ปัตตานี อำเภอ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เมือง จังหวัด</a:t>
            </a:r>
            <a:r>
              <a:rPr lang="th-TH" sz="3800" dirty="0" smtClean="0">
                <a:latin typeface="SOV_Nophamas" pitchFamily="18" charset="-34"/>
                <a:cs typeface="SOV_Nophamas" pitchFamily="18" charset="-34"/>
              </a:rPr>
              <a:t>ปัตตานี</a:t>
            </a:r>
            <a:endParaRPr lang="th-TH" sz="3800" dirty="0">
              <a:latin typeface="SOV_Nophamas" pitchFamily="18" charset="-34"/>
              <a:cs typeface="SOV_Nophamas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06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" y="-10216"/>
            <a:ext cx="9155967" cy="6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 descr="D:\งานธุรการปัจจุบัน\powerpoint กิจกรรมร่วมพิธีต่างๆ\2561\6 เม.ย.61 วันที่ระลึกมหาจักรีบรมราชวงศ์\1523159452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9" y="999851"/>
            <a:ext cx="8172400" cy="5453485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88640"/>
            <a:ext cx="83880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b="1" kern="900" dirty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SOV_Nophamas" pitchFamily="18" charset="-34"/>
                <a:cs typeface="SOV_Nophamas" pitchFamily="18" charset="-34"/>
              </a:rPr>
              <a:t>วันพระบาทสมเด็จพระพุทธยอดฟ้าจุฬาโลกมหาราช </a:t>
            </a:r>
            <a:r>
              <a:rPr lang="th-TH" b="1" kern="900" dirty="0" smtClean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SOV_Nophamas" pitchFamily="18" charset="-34"/>
                <a:cs typeface="SOV_Nophamas" pitchFamily="18" charset="-34"/>
              </a:rPr>
              <a:t>และวันที่</a:t>
            </a:r>
            <a:r>
              <a:rPr lang="th-TH" b="1" kern="900" dirty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SOV_Nophamas" pitchFamily="18" charset="-34"/>
                <a:cs typeface="SOV_Nophamas" pitchFamily="18" charset="-34"/>
              </a:rPr>
              <a:t>ระลึกมหาจักรีบรมราชวงศ์</a:t>
            </a:r>
            <a:r>
              <a:rPr lang="th-TH" b="1" dirty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SOV_Nophamas" pitchFamily="18" charset="-34"/>
                <a:cs typeface="SOV_Nophamas" pitchFamily="18" charset="-34"/>
              </a:rPr>
              <a:t> 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" y="-10216"/>
            <a:ext cx="9155967" cy="6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 descr="D:\งานธุรการปัจจุบัน\powerpoint กิจกรรมร่วมพิธีต่างๆ\2561\6 เม.ย.61 วันที่ระลึกมหาจักรีบรมราชวงศ์\1523159450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5669"/>
            <a:ext cx="4602503" cy="3410959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งานธุรการปัจจุบัน\powerpoint กิจกรรมร่วมพิธีต่างๆ\2561\6 เม.ย.61 วันที่ระลึกมหาจักรีบรมราชวงศ์\1523159465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" y="3580595"/>
            <a:ext cx="4752950" cy="3171669"/>
          </a:xfrm>
          <a:prstGeom prst="rect">
            <a:avLst/>
          </a:prstGeom>
          <a:ln w="1905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7992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968" y="-10216"/>
            <a:ext cx="9155967" cy="6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D:\งานธุรการปัจจุบัน\powerpoint กิจกรรมร่วมพิธีต่างๆ\2561\6 เม.ย.61 วันที่ระลึกมหาจักรีบรมราชวงศ์\1523159473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52528" cy="312514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งานธุรการปัจจุบัน\powerpoint กิจกรรมร่วมพิธีต่างๆ\2561\6 เม.ย.61 วันที่ระลึกมหาจักรีบรมราชวงศ์\1523159478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138615" cy="342902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9197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" y="-10216"/>
            <a:ext cx="9155967" cy="6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8" name="Picture 2" descr="D:\งานธุรการปัจจุบัน\powerpoint กิจกรรมร่วมพิธีต่างๆ\2561\6 เม.ย.61 วันที่ระลึกมหาจักรีบรมราชวงศ์\1523159481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9"/>
          <a:stretch/>
        </p:blipFill>
        <p:spPr bwMode="auto">
          <a:xfrm>
            <a:off x="2555776" y="92075"/>
            <a:ext cx="4160398" cy="5498356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63688" y="5664730"/>
            <a:ext cx="5256584" cy="129266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      </a:t>
            </a:r>
            <a:r>
              <a:rPr lang="th-TH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</a:t>
            </a:r>
            <a:r>
              <a:rPr lang="th-TH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   ประชาสัมพันธ์ด่านศุลกากรปัตตานี                 	      </a:t>
            </a:r>
            <a:r>
              <a:rPr lang="en-US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IP Phone </a:t>
            </a:r>
            <a:r>
              <a:rPr lang="th-TH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๒๔-๕๓๐๖</a:t>
            </a:r>
          </a:p>
          <a:p>
            <a:r>
              <a:rPr lang="th-TH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</a:t>
            </a:r>
            <a:r>
              <a:rPr lang="th-TH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    </a:t>
            </a:r>
            <a:r>
              <a:rPr lang="en-US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 E-mail :</a:t>
            </a:r>
            <a:r>
              <a:rPr lang="en-US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 </a:t>
            </a:r>
            <a:r>
              <a:rPr lang="th-TH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๗๕๒๕๐๐๐๐</a:t>
            </a:r>
            <a:r>
              <a:rPr lang="en-US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OV_Nophamas" pitchFamily="18" charset="-34"/>
                <a:cs typeface="SOV_Nophamas" pitchFamily="18" charset="-34"/>
              </a:rPr>
              <a:t>@Customs.go.th</a:t>
            </a:r>
            <a:endParaRPr lang="th-TH" sz="2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OV_Nophamas" pitchFamily="18" charset="-34"/>
              <a:cs typeface="SOV_Nophamas" pitchFamily="18" charset="-34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85" y="5301208"/>
            <a:ext cx="551935" cy="155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57192"/>
            <a:ext cx="73853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31245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1051</TotalTime>
  <Words>114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169</cp:revision>
  <cp:lastPrinted>2015-01-15T07:32:25Z</cp:lastPrinted>
  <dcterms:created xsi:type="dcterms:W3CDTF">2014-07-07T11:27:26Z</dcterms:created>
  <dcterms:modified xsi:type="dcterms:W3CDTF">2018-04-08T04:39:00Z</dcterms:modified>
</cp:coreProperties>
</file>